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772E4-2897-31BD-8592-A932BAC5C4EC}" v="623" dt="2022-12-05T08:37:07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da0064" userId="S::ccda0064@office365.chiba-u.jp::ee0cc4dc-73f6-4062-96c0-6b88b36c8b7e" providerId="AD" clId="Web-{117772E4-2897-31BD-8592-A932BAC5C4EC}"/>
    <pc:docChg chg="addSld modSld">
      <pc:chgData name="ccda0064" userId="S::ccda0064@office365.chiba-u.jp::ee0cc4dc-73f6-4062-96c0-6b88b36c8b7e" providerId="AD" clId="Web-{117772E4-2897-31BD-8592-A932BAC5C4EC}" dt="2022-12-05T08:37:05.979" v="341" actId="20577"/>
      <pc:docMkLst>
        <pc:docMk/>
      </pc:docMkLst>
      <pc:sldChg chg="modSp">
        <pc:chgData name="ccda0064" userId="S::ccda0064@office365.chiba-u.jp::ee0cc4dc-73f6-4062-96c0-6b88b36c8b7e" providerId="AD" clId="Web-{117772E4-2897-31BD-8592-A932BAC5C4EC}" dt="2022-12-05T08:15:30.327" v="17" actId="14100"/>
        <pc:sldMkLst>
          <pc:docMk/>
          <pc:sldMk cId="2128380218" sldId="256"/>
        </pc:sldMkLst>
        <pc:spChg chg="mod">
          <ac:chgData name="ccda0064" userId="S::ccda0064@office365.chiba-u.jp::ee0cc4dc-73f6-4062-96c0-6b88b36c8b7e" providerId="AD" clId="Web-{117772E4-2897-31BD-8592-A932BAC5C4EC}" dt="2022-12-05T08:15:20.592" v="13" actId="20577"/>
          <ac:spMkLst>
            <pc:docMk/>
            <pc:sldMk cId="2128380218" sldId="256"/>
            <ac:spMk id="2" creationId="{00000000-0000-0000-0000-000000000000}"/>
          </ac:spMkLst>
        </pc:spChg>
        <pc:spChg chg="mod">
          <ac:chgData name="ccda0064" userId="S::ccda0064@office365.chiba-u.jp::ee0cc4dc-73f6-4062-96c0-6b88b36c8b7e" providerId="AD" clId="Web-{117772E4-2897-31BD-8592-A932BAC5C4EC}" dt="2022-12-05T08:15:30.327" v="17" actId="14100"/>
          <ac:spMkLst>
            <pc:docMk/>
            <pc:sldMk cId="2128380218" sldId="256"/>
            <ac:spMk id="3" creationId="{00000000-0000-0000-0000-000000000000}"/>
          </ac:spMkLst>
        </pc:spChg>
      </pc:sldChg>
      <pc:sldChg chg="addSp delSp modSp new">
        <pc:chgData name="ccda0064" userId="S::ccda0064@office365.chiba-u.jp::ee0cc4dc-73f6-4062-96c0-6b88b36c8b7e" providerId="AD" clId="Web-{117772E4-2897-31BD-8592-A932BAC5C4EC}" dt="2022-12-05T08:25:16.961" v="124" actId="20577"/>
        <pc:sldMkLst>
          <pc:docMk/>
          <pc:sldMk cId="1277446196" sldId="257"/>
        </pc:sldMkLst>
        <pc:spChg chg="del">
          <ac:chgData name="ccda0064" userId="S::ccda0064@office365.chiba-u.jp::ee0cc4dc-73f6-4062-96c0-6b88b36c8b7e" providerId="AD" clId="Web-{117772E4-2897-31BD-8592-A932BAC5C4EC}" dt="2022-12-05T08:17:16.554" v="26"/>
          <ac:spMkLst>
            <pc:docMk/>
            <pc:sldMk cId="1277446196" sldId="257"/>
            <ac:spMk id="2" creationId="{D857C39C-4481-CF13-9383-AFD4EF95F50B}"/>
          </ac:spMkLst>
        </pc:spChg>
        <pc:spChg chg="del">
          <ac:chgData name="ccda0064" userId="S::ccda0064@office365.chiba-u.jp::ee0cc4dc-73f6-4062-96c0-6b88b36c8b7e" providerId="AD" clId="Web-{117772E4-2897-31BD-8592-A932BAC5C4EC}" dt="2022-12-05T08:15:54.267" v="19"/>
          <ac:spMkLst>
            <pc:docMk/>
            <pc:sldMk cId="1277446196" sldId="257"/>
            <ac:spMk id="3" creationId="{A2F6E91C-20F1-165B-4CB6-779E1CE37FAC}"/>
          </ac:spMkLst>
        </pc:spChg>
        <pc:spChg chg="add mod">
          <ac:chgData name="ccda0064" userId="S::ccda0064@office365.chiba-u.jp::ee0cc4dc-73f6-4062-96c0-6b88b36c8b7e" providerId="AD" clId="Web-{117772E4-2897-31BD-8592-A932BAC5C4EC}" dt="2022-12-05T08:25:16.961" v="124" actId="20577"/>
          <ac:spMkLst>
            <pc:docMk/>
            <pc:sldMk cId="1277446196" sldId="257"/>
            <ac:spMk id="5" creationId="{9C930979-F97F-9E16-D05A-BC0B74EB3FAC}"/>
          </ac:spMkLst>
        </pc:spChg>
        <pc:picChg chg="add mod ord">
          <ac:chgData name="ccda0064" userId="S::ccda0064@office365.chiba-u.jp::ee0cc4dc-73f6-4062-96c0-6b88b36c8b7e" providerId="AD" clId="Web-{117772E4-2897-31BD-8592-A932BAC5C4EC}" dt="2022-12-05T08:15:54.267" v="19"/>
          <ac:picMkLst>
            <pc:docMk/>
            <pc:sldMk cId="1277446196" sldId="257"/>
            <ac:picMk id="4" creationId="{F43AD59B-0ED6-0B56-C6B6-3F7D6BACD192}"/>
          </ac:picMkLst>
        </pc:picChg>
      </pc:sldChg>
      <pc:sldChg chg="addSp delSp modSp new">
        <pc:chgData name="ccda0064" userId="S::ccda0064@office365.chiba-u.jp::ee0cc4dc-73f6-4062-96c0-6b88b36c8b7e" providerId="AD" clId="Web-{117772E4-2897-31BD-8592-A932BAC5C4EC}" dt="2022-12-05T08:27:14.376" v="173" actId="20577"/>
        <pc:sldMkLst>
          <pc:docMk/>
          <pc:sldMk cId="3798846584" sldId="258"/>
        </pc:sldMkLst>
        <pc:spChg chg="del">
          <ac:chgData name="ccda0064" userId="S::ccda0064@office365.chiba-u.jp::ee0cc4dc-73f6-4062-96c0-6b88b36c8b7e" providerId="AD" clId="Web-{117772E4-2897-31BD-8592-A932BAC5C4EC}" dt="2022-12-05T08:20:31.614" v="62"/>
          <ac:spMkLst>
            <pc:docMk/>
            <pc:sldMk cId="3798846584" sldId="258"/>
            <ac:spMk id="2" creationId="{840448E4-6521-C168-B764-901B4B96F54D}"/>
          </ac:spMkLst>
        </pc:spChg>
        <pc:spChg chg="del">
          <ac:chgData name="ccda0064" userId="S::ccda0064@office365.chiba-u.jp::ee0cc4dc-73f6-4062-96c0-6b88b36c8b7e" providerId="AD" clId="Web-{117772E4-2897-31BD-8592-A932BAC5C4EC}" dt="2022-12-05T08:16:23.784" v="21"/>
          <ac:spMkLst>
            <pc:docMk/>
            <pc:sldMk cId="3798846584" sldId="258"/>
            <ac:spMk id="3" creationId="{E109E50C-AF9D-CD63-7FA5-129AE7CCFA91}"/>
          </ac:spMkLst>
        </pc:spChg>
        <pc:spChg chg="add mod">
          <ac:chgData name="ccda0064" userId="S::ccda0064@office365.chiba-u.jp::ee0cc4dc-73f6-4062-96c0-6b88b36c8b7e" providerId="AD" clId="Web-{117772E4-2897-31BD-8592-A932BAC5C4EC}" dt="2022-12-05T08:27:14.376" v="173" actId="20577"/>
          <ac:spMkLst>
            <pc:docMk/>
            <pc:sldMk cId="3798846584" sldId="258"/>
            <ac:spMk id="5" creationId="{E549006A-27E0-7323-94BC-D1F21F8B2EC0}"/>
          </ac:spMkLst>
        </pc:spChg>
        <pc:picChg chg="add mod ord">
          <ac:chgData name="ccda0064" userId="S::ccda0064@office365.chiba-u.jp::ee0cc4dc-73f6-4062-96c0-6b88b36c8b7e" providerId="AD" clId="Web-{117772E4-2897-31BD-8592-A932BAC5C4EC}" dt="2022-12-05T08:16:23.784" v="21"/>
          <ac:picMkLst>
            <pc:docMk/>
            <pc:sldMk cId="3798846584" sldId="258"/>
            <ac:picMk id="4" creationId="{DB2A5AF0-04B3-EC1B-87D7-2A20016D85F4}"/>
          </ac:picMkLst>
        </pc:picChg>
      </pc:sldChg>
      <pc:sldChg chg="addSp delSp modSp new">
        <pc:chgData name="ccda0064" userId="S::ccda0064@office365.chiba-u.jp::ee0cc4dc-73f6-4062-96c0-6b88b36c8b7e" providerId="AD" clId="Web-{117772E4-2897-31BD-8592-A932BAC5C4EC}" dt="2022-12-05T08:29:06.009" v="213" actId="1076"/>
        <pc:sldMkLst>
          <pc:docMk/>
          <pc:sldMk cId="451106958" sldId="259"/>
        </pc:sldMkLst>
        <pc:spChg chg="del">
          <ac:chgData name="ccda0064" userId="S::ccda0064@office365.chiba-u.jp::ee0cc4dc-73f6-4062-96c0-6b88b36c8b7e" providerId="AD" clId="Web-{117772E4-2897-31BD-8592-A932BAC5C4EC}" dt="2022-12-05T08:27:18.720" v="174"/>
          <ac:spMkLst>
            <pc:docMk/>
            <pc:sldMk cId="451106958" sldId="259"/>
            <ac:spMk id="2" creationId="{5B25D2E6-1C77-336D-E243-B539EBEE45FC}"/>
          </ac:spMkLst>
        </pc:spChg>
        <pc:spChg chg="del">
          <ac:chgData name="ccda0064" userId="S::ccda0064@office365.chiba-u.jp::ee0cc4dc-73f6-4062-96c0-6b88b36c8b7e" providerId="AD" clId="Web-{117772E4-2897-31BD-8592-A932BAC5C4EC}" dt="2022-12-05T08:16:42.707" v="23"/>
          <ac:spMkLst>
            <pc:docMk/>
            <pc:sldMk cId="451106958" sldId="259"/>
            <ac:spMk id="3" creationId="{61094353-F39C-E1D2-396C-2AF35A737B24}"/>
          </ac:spMkLst>
        </pc:spChg>
        <pc:spChg chg="add mod">
          <ac:chgData name="ccda0064" userId="S::ccda0064@office365.chiba-u.jp::ee0cc4dc-73f6-4062-96c0-6b88b36c8b7e" providerId="AD" clId="Web-{117772E4-2897-31BD-8592-A932BAC5C4EC}" dt="2022-12-05T08:29:06.009" v="213" actId="1076"/>
          <ac:spMkLst>
            <pc:docMk/>
            <pc:sldMk cId="451106958" sldId="259"/>
            <ac:spMk id="5" creationId="{A5669C95-3CD1-8DE2-32DD-BAB82715CF92}"/>
          </ac:spMkLst>
        </pc:spChg>
        <pc:picChg chg="add mod ord">
          <ac:chgData name="ccda0064" userId="S::ccda0064@office365.chiba-u.jp::ee0cc4dc-73f6-4062-96c0-6b88b36c8b7e" providerId="AD" clId="Web-{117772E4-2897-31BD-8592-A932BAC5C4EC}" dt="2022-12-05T08:16:42.707" v="23"/>
          <ac:picMkLst>
            <pc:docMk/>
            <pc:sldMk cId="451106958" sldId="259"/>
            <ac:picMk id="4" creationId="{A43F6244-324C-9BAB-DDA3-89CD813BE79F}"/>
          </ac:picMkLst>
        </pc:picChg>
      </pc:sldChg>
      <pc:sldChg chg="addSp delSp modSp new">
        <pc:chgData name="ccda0064" userId="S::ccda0064@office365.chiba-u.jp::ee0cc4dc-73f6-4062-96c0-6b88b36c8b7e" providerId="AD" clId="Web-{117772E4-2897-31BD-8592-A932BAC5C4EC}" dt="2022-12-05T08:37:05.979" v="341" actId="20577"/>
        <pc:sldMkLst>
          <pc:docMk/>
          <pc:sldMk cId="2637119133" sldId="260"/>
        </pc:sldMkLst>
        <pc:spChg chg="del">
          <ac:chgData name="ccda0064" userId="S::ccda0064@office365.chiba-u.jp::ee0cc4dc-73f6-4062-96c0-6b88b36c8b7e" providerId="AD" clId="Web-{117772E4-2897-31BD-8592-A932BAC5C4EC}" dt="2022-12-05T08:29:17.322" v="214"/>
          <ac:spMkLst>
            <pc:docMk/>
            <pc:sldMk cId="2637119133" sldId="260"/>
            <ac:spMk id="2" creationId="{C0F3F07E-B73C-8504-D55F-82BB4267356C}"/>
          </ac:spMkLst>
        </pc:spChg>
        <pc:spChg chg="del">
          <ac:chgData name="ccda0064" userId="S::ccda0064@office365.chiba-u.jp::ee0cc4dc-73f6-4062-96c0-6b88b36c8b7e" providerId="AD" clId="Web-{117772E4-2897-31BD-8592-A932BAC5C4EC}" dt="2022-12-05T08:17:08.100" v="25"/>
          <ac:spMkLst>
            <pc:docMk/>
            <pc:sldMk cId="2637119133" sldId="260"/>
            <ac:spMk id="3" creationId="{5BD95A52-BAED-759E-B95A-81D9E76D4678}"/>
          </ac:spMkLst>
        </pc:spChg>
        <pc:spChg chg="add mod">
          <ac:chgData name="ccda0064" userId="S::ccda0064@office365.chiba-u.jp::ee0cc4dc-73f6-4062-96c0-6b88b36c8b7e" providerId="AD" clId="Web-{117772E4-2897-31BD-8592-A932BAC5C4EC}" dt="2022-12-05T08:37:05.979" v="341" actId="20577"/>
          <ac:spMkLst>
            <pc:docMk/>
            <pc:sldMk cId="2637119133" sldId="260"/>
            <ac:spMk id="5" creationId="{D8C25AB8-84D7-EC6D-F206-F8BAA5A92AE6}"/>
          </ac:spMkLst>
        </pc:spChg>
        <pc:picChg chg="add mod ord">
          <ac:chgData name="ccda0064" userId="S::ccda0064@office365.chiba-u.jp::ee0cc4dc-73f6-4062-96c0-6b88b36c8b7e" providerId="AD" clId="Web-{117772E4-2897-31BD-8592-A932BAC5C4EC}" dt="2022-12-05T08:17:08.100" v="25"/>
          <ac:picMkLst>
            <pc:docMk/>
            <pc:sldMk cId="2637119133" sldId="260"/>
            <ac:picMk id="4" creationId="{0FEC9F1F-3978-855F-685E-C784BB30FB8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4930" y="1122363"/>
            <a:ext cx="10560675" cy="2387600"/>
          </a:xfrm>
        </p:spPr>
        <p:txBody>
          <a:bodyPr/>
          <a:lstStyle/>
          <a:p>
            <a:r>
              <a:rPr lang="ja-JP">
                <a:latin typeface="ＭＳ Ｐゴシック"/>
                <a:ea typeface="ＭＳ Ｐゴシック"/>
              </a:rPr>
              <a:t>ChibaCampaignDailyReport</a:t>
            </a:r>
            <a:br>
              <a:rPr lang="ja-JP" altLang="en-US" dirty="0">
                <a:latin typeface="ＭＳ Ｐゴシック"/>
                <a:ea typeface="ＭＳ Ｐゴシック"/>
              </a:rPr>
            </a:br>
            <a:r>
              <a:rPr lang="ja-JP" dirty="0">
                <a:latin typeface="ＭＳ Ｐゴシック"/>
                <a:ea typeface="ＭＳ Ｐゴシック"/>
              </a:rPr>
              <a:t>2022120</a:t>
            </a:r>
            <a:r>
              <a:rPr lang="en-US" altLang="ja-JP" dirty="0">
                <a:latin typeface="ＭＳ Ｐゴシック"/>
                <a:ea typeface="ＭＳ Ｐゴシック"/>
              </a:rPr>
              <a:t>5</a:t>
            </a:r>
            <a:endParaRPr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977671"/>
            <a:ext cx="9144000" cy="12801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3600">
                <a:ea typeface="ＭＳ Ｐゴシック"/>
                <a:cs typeface="Calibri"/>
              </a:rPr>
              <a:t>Toshiki Oshimi</a:t>
            </a:r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 descr="グラフ, 散布図&#10;&#10;説明は自動で生成されたものです">
            <a:extLst>
              <a:ext uri="{FF2B5EF4-FFF2-40B4-BE49-F238E27FC236}">
                <a16:creationId xmlns:a16="http://schemas.microsoft.com/office/drawing/2014/main" id="{F43AD59B-0ED6-0B56-C6B6-3F7D6BACD1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1994" y="1825625"/>
            <a:ext cx="10408012" cy="4351338"/>
          </a:xfr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C930979-F97F-9E16-D05A-BC0B74EB3FAC}"/>
              </a:ext>
            </a:extLst>
          </p:cNvPr>
          <p:cNvSpPr txBox="1"/>
          <p:nvPr/>
        </p:nvSpPr>
        <p:spPr>
          <a:xfrm>
            <a:off x="1357647" y="783465"/>
            <a:ext cx="928204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2000" dirty="0">
                <a:latin typeface="MS PGothic"/>
                <a:ea typeface="ＭＳ Ｐゴシック"/>
                <a:cs typeface="Calibri"/>
              </a:rPr>
              <a:t>PM2.5とBCの12/2～12/4までの時系列プロット</a:t>
            </a:r>
            <a:endParaRPr lang="ja-JP" sz="2000">
              <a:latin typeface="MS PGothic"/>
              <a:ea typeface="MS PGothic"/>
              <a:cs typeface="Calibri"/>
            </a:endParaRPr>
          </a:p>
          <a:p>
            <a:pPr algn="l"/>
            <a:r>
              <a:rPr lang="en-US" altLang="ja-JP" sz="2000" dirty="0">
                <a:latin typeface="MS PGothic"/>
                <a:ea typeface="ＭＳ Ｐゴシック"/>
                <a:cs typeface="Calibri"/>
              </a:rPr>
              <a:t>→</a:t>
            </a:r>
            <a:r>
              <a:rPr lang="en-US" altLang="ja-JP" sz="2000" dirty="0" err="1">
                <a:latin typeface="MS PGothic"/>
                <a:ea typeface="ＭＳ Ｐゴシック"/>
                <a:cs typeface="Calibri"/>
              </a:rPr>
              <a:t>前回同様、濃度の相関が強い</a:t>
            </a:r>
            <a:endParaRPr lang="en-US" altLang="ja-JP" sz="2000" dirty="0">
              <a:latin typeface="MS PGothic"/>
              <a:ea typeface="ＭＳ Ｐ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744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 descr="グラフ, 散布図&#10;&#10;説明は自動で生成されたものです">
            <a:extLst>
              <a:ext uri="{FF2B5EF4-FFF2-40B4-BE49-F238E27FC236}">
                <a16:creationId xmlns:a16="http://schemas.microsoft.com/office/drawing/2014/main" id="{DB2A5AF0-04B3-EC1B-87D7-2A20016D85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1839" y="1825625"/>
            <a:ext cx="9928322" cy="4351338"/>
          </a:xfr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49006A-27E0-7323-94BC-D1F21F8B2EC0}"/>
              </a:ext>
            </a:extLst>
          </p:cNvPr>
          <p:cNvSpPr txBox="1"/>
          <p:nvPr/>
        </p:nvSpPr>
        <p:spPr>
          <a:xfrm>
            <a:off x="1690352" y="753950"/>
            <a:ext cx="907812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000">
                <a:latin typeface="Calibri"/>
                <a:ea typeface="ＭＳ Ｐゴシック"/>
                <a:cs typeface="Calibri"/>
              </a:rPr>
              <a:t>エアロゾルの12/2～12/4までの時系列プロット</a:t>
            </a:r>
          </a:p>
          <a:p>
            <a:pPr algn="l"/>
            <a:r>
              <a:rPr lang="ja-JP" altLang="en-US" sz="2000">
                <a:latin typeface="Calibri"/>
                <a:ea typeface="ＭＳ Ｐゴシック"/>
                <a:cs typeface="Calibri"/>
              </a:rPr>
              <a:t>→前回同様、雲があるときは高い濃度、雲が無いときは低い濃度となる傾向</a:t>
            </a:r>
          </a:p>
        </p:txBody>
      </p:sp>
    </p:spTree>
    <p:extLst>
      <p:ext uri="{BB962C8B-B14F-4D97-AF65-F5344CB8AC3E}">
        <p14:creationId xmlns:p14="http://schemas.microsoft.com/office/powerpoint/2010/main" val="379884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 descr="グラフ が含まれている画像&#10;&#10;説明は自動で生成されたものです">
            <a:extLst>
              <a:ext uri="{FF2B5EF4-FFF2-40B4-BE49-F238E27FC236}">
                <a16:creationId xmlns:a16="http://schemas.microsoft.com/office/drawing/2014/main" id="{A43F6244-324C-9BAB-DDA3-89CD813BE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1992" y="1825625"/>
            <a:ext cx="10028016" cy="4351338"/>
          </a:xfr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669C95-3CD1-8DE2-32DD-BAB82715CF92}"/>
              </a:ext>
            </a:extLst>
          </p:cNvPr>
          <p:cNvSpPr txBox="1"/>
          <p:nvPr/>
        </p:nvSpPr>
        <p:spPr>
          <a:xfrm>
            <a:off x="1652789" y="807613"/>
            <a:ext cx="907812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2000" dirty="0">
                <a:ea typeface="ＭＳ Ｐゴシック"/>
                <a:cs typeface="Calibri"/>
              </a:rPr>
              <a:t>AAOD</a:t>
            </a:r>
            <a:r>
              <a:rPr lang="ja-JP" sz="2000">
                <a:ea typeface="ＭＳ Ｐゴシック"/>
                <a:cs typeface="Calibri"/>
              </a:rPr>
              <a:t>の12/2～12/4までの時系列プロット</a:t>
            </a:r>
            <a:endParaRPr lang="ja-JP" sz="2000">
              <a:ea typeface="ＭＳ Ｐゴシック"/>
              <a:cs typeface="+mn-lt"/>
            </a:endParaRPr>
          </a:p>
          <a:p>
            <a:pPr algn="l"/>
            <a:r>
              <a:rPr lang="ja-JP" altLang="en-US" sz="2000">
                <a:ea typeface="ＭＳ Ｐゴシック"/>
                <a:cs typeface="Calibri"/>
              </a:rPr>
              <a:t>→雲が無いときしか値を示さず、その値は小さい</a:t>
            </a:r>
            <a:endParaRPr lang="ja-JP" sz="2000">
              <a:ea typeface="ＭＳ Ｐゴシック"/>
              <a:cs typeface="Calibri"/>
            </a:endParaRPr>
          </a:p>
          <a:p>
            <a:endParaRPr lang="ja-JP" altLang="en-US" sz="2000" dirty="0">
              <a:ea typeface="ＭＳ Ｐ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10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 descr="グラフ, 散布図&#10;&#10;説明は自動で生成されたものです">
            <a:extLst>
              <a:ext uri="{FF2B5EF4-FFF2-40B4-BE49-F238E27FC236}">
                <a16:creationId xmlns:a16="http://schemas.microsoft.com/office/drawing/2014/main" id="{0FEC9F1F-3978-855F-685E-C784BB30FB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1839" y="1825625"/>
            <a:ext cx="9928322" cy="4351338"/>
          </a:xfr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C25AB8-84D7-EC6D-F206-F8BAA5A92AE6}"/>
              </a:ext>
            </a:extLst>
          </p:cNvPr>
          <p:cNvSpPr txBox="1"/>
          <p:nvPr/>
        </p:nvSpPr>
        <p:spPr>
          <a:xfrm>
            <a:off x="1591077" y="670775"/>
            <a:ext cx="9142523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000">
                <a:ea typeface="ＭＳ Ｐゴシック"/>
                <a:cs typeface="Calibri"/>
              </a:rPr>
              <a:t>MAX-DOAS1～4で観測したAEC [0-1 km]の12/2～12/4までの時系列プロット</a:t>
            </a:r>
          </a:p>
          <a:p>
            <a:r>
              <a:rPr lang="ja-JP" altLang="en-US" sz="2000">
                <a:ea typeface="ＭＳ Ｐゴシック"/>
                <a:cs typeface="Calibri"/>
              </a:rPr>
              <a:t>→４方向の推移は概ね似ているが、12/3の値は方向が反対のもの同士で異なる値を示す傾向がある</a:t>
            </a:r>
          </a:p>
        </p:txBody>
      </p:sp>
    </p:spTree>
    <p:extLst>
      <p:ext uri="{BB962C8B-B14F-4D97-AF65-F5344CB8AC3E}">
        <p14:creationId xmlns:p14="http://schemas.microsoft.com/office/powerpoint/2010/main" val="2637119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ChibaCampaignDailyReport 20221205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129</cp:revision>
  <dcterms:created xsi:type="dcterms:W3CDTF">2022-12-05T08:12:21Z</dcterms:created>
  <dcterms:modified xsi:type="dcterms:W3CDTF">2022-12-05T08:37:14Z</dcterms:modified>
</cp:coreProperties>
</file>